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61" r:id="rId4"/>
    <p:sldId id="26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AAF"/>
    <a:srgbClr val="4BC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7461" autoAdjust="0"/>
  </p:normalViewPr>
  <p:slideViewPr>
    <p:cSldViewPr snapToGrid="0">
      <p:cViewPr varScale="1">
        <p:scale>
          <a:sx n="107" d="100"/>
          <a:sy n="107" d="100"/>
        </p:scale>
        <p:origin x="55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EA055A-CCAB-41EE-89B1-B79E32DEDE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4537440"/>
            <a:ext cx="10515601" cy="1218593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de-DE" dirty="0"/>
              <a:t>Headline </a:t>
            </a:r>
            <a:r>
              <a:rPr lang="de-DE" dirty="0" err="1"/>
              <a:t>lorem</a:t>
            </a:r>
            <a:r>
              <a:rPr lang="de-DE" dirty="0"/>
              <a:t/>
            </a:r>
            <a:br>
              <a:rPr lang="de-DE" dirty="0"/>
            </a:b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dolir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D48623-EA35-4CC2-9435-322A1F8A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ED87-B1FF-4C2B-B4C1-311B40946F50}" type="datetimeFigureOut">
              <a:rPr lang="de-AT" smtClean="0"/>
              <a:t>17.05.2022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35BDD6-02E0-4189-B1D1-B5906A53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C054B5-E224-482E-B8CD-18461E451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5460-B76F-40D1-8DFA-F9FBAB101066}" type="slidenum">
              <a:rPr lang="de-AT" smtClean="0"/>
              <a:t>‹Nr.›</a:t>
            </a:fld>
            <a:endParaRPr lang="de-AT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5C94EC9-F9DC-4BA4-9CCD-AC501DD29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000496" y="860875"/>
            <a:ext cx="6258296" cy="3338800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7C287BEE-C9C7-4169-A7E1-20A17F48EA20}"/>
              </a:ext>
            </a:extLst>
          </p:cNvPr>
          <p:cNvSpPr/>
          <p:nvPr userDrawn="1"/>
        </p:nvSpPr>
        <p:spPr>
          <a:xfrm>
            <a:off x="-1" y="6018584"/>
            <a:ext cx="12192000" cy="839416"/>
          </a:xfrm>
          <a:prstGeom prst="rect">
            <a:avLst/>
          </a:prstGeom>
          <a:solidFill>
            <a:srgbClr val="2D5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12" name="Grafik 11" descr="Ein Bild, das Text, ClipArt, Vektorgrafiken enthält.&#10;&#10;Automatisch generierte Beschreibung">
            <a:extLst>
              <a:ext uri="{FF2B5EF4-FFF2-40B4-BE49-F238E27FC236}">
                <a16:creationId xmlns:a16="http://schemas.microsoft.com/office/drawing/2014/main" id="{A1E7FA50-EFC2-492A-A98C-E66E570247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562" y="6219825"/>
            <a:ext cx="809589" cy="441731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886BFF19-0C83-43DE-BC85-8CCDAAC3723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805" y="6219825"/>
            <a:ext cx="1019049" cy="4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0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D1054C-EAAF-4EA7-811B-2477B41E9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84BEFA-968C-4FB8-9F2E-27FE7897B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A765E9-C433-4D80-A954-578C3171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ED87-B1FF-4C2B-B4C1-311B40946F50}" type="datetimeFigureOut">
              <a:rPr lang="de-AT" smtClean="0"/>
              <a:t>17.05.2022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B1EEA8-684A-4266-9325-809D36B2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C4F425-6065-4319-84FB-D91B2DD9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5460-B76F-40D1-8DFA-F9FBAB101066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E2846D3-70D4-4B48-BBC2-40A53F1918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975272" y="238911"/>
            <a:ext cx="1847209" cy="98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43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ex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D1054C-EAAF-4EA7-811B-2477B41E9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84BEFA-968C-4FB8-9F2E-27FE7897B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A765E9-C433-4D80-A954-578C3171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5ED87-B1FF-4C2B-B4C1-311B40946F50}" type="datetimeFigureOut">
              <a:rPr lang="de-AT" smtClean="0"/>
              <a:t>17.05.2022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B1EEA8-684A-4266-9325-809D36B2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C4F425-6065-4319-84FB-D91B2DD9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5460-B76F-40D1-8DFA-F9FBAB101066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E2846D3-70D4-4B48-BBC2-40A53F1918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81348" y="6173878"/>
            <a:ext cx="1097509" cy="58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56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CB6A0F0-12FA-49E6-9F04-234D5300F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1238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3E5E1E-320D-4DD3-9EE4-CA05DDB6A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77FE8A-DD34-4451-B826-FD76A01A3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95ED87-B1FF-4C2B-B4C1-311B40946F50}" type="datetimeFigureOut">
              <a:rPr lang="de-AT" smtClean="0"/>
              <a:pPr/>
              <a:t>17.05.2022</a:t>
            </a:fld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F13240-5FC4-4CC2-99E1-B2D4C1FCE6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BFF462-6F5F-4AFF-BC92-665DB40BD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8185460-B76F-40D1-8DFA-F9FBAB101066}" type="slidenum">
              <a:rPr lang="de-AT" smtClean="0"/>
              <a:pPr/>
              <a:t>‹Nr.›</a:t>
            </a:fld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62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4BC8F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D5AA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D5AA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D5AA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D5AA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D5AA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2273DEF-B481-4F5F-8DE8-610306DBB6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Headline </a:t>
            </a:r>
            <a:r>
              <a:rPr lang="de-AT" dirty="0" err="1"/>
              <a:t>lorem</a:t>
            </a:r>
            <a:r>
              <a:rPr lang="de-AT" dirty="0"/>
              <a:t> </a:t>
            </a:r>
            <a:br>
              <a:rPr lang="de-AT" dirty="0"/>
            </a:br>
            <a:r>
              <a:rPr lang="de-AT" dirty="0" err="1"/>
              <a:t>ipsum</a:t>
            </a:r>
            <a:r>
              <a:rPr lang="de-AT" dirty="0"/>
              <a:t> </a:t>
            </a:r>
            <a:r>
              <a:rPr lang="de-AT" dirty="0" err="1"/>
              <a:t>dolor</a:t>
            </a:r>
            <a:r>
              <a:rPr lang="de-AT" dirty="0"/>
              <a:t> </a:t>
            </a:r>
            <a:r>
              <a:rPr lang="de-AT" dirty="0" err="1"/>
              <a:t>sit</a:t>
            </a:r>
            <a:r>
              <a:rPr lang="de-AT" dirty="0"/>
              <a:t> </a:t>
            </a:r>
            <a:r>
              <a:rPr lang="de-AT" dirty="0" err="1"/>
              <a:t>amet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63590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Conflict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Interest </a:t>
            </a:r>
            <a:r>
              <a:rPr lang="de-AT" dirty="0" err="1" smtClean="0"/>
              <a:t>Disclosure</a:t>
            </a:r>
            <a:endParaRPr lang="de-AT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3CE9C190-2FF5-4E1B-8B8F-03B2F797B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42328"/>
          </a:xfrm>
        </p:spPr>
        <p:txBody>
          <a:bodyPr/>
          <a:lstStyle/>
          <a:p>
            <a:pPr marL="0" indent="0">
              <a:buNone/>
            </a:pPr>
            <a:r>
              <a:rPr lang="de-AT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□	</a:t>
            </a:r>
            <a:r>
              <a:rPr lang="de-AT" sz="2400" b="1" dirty="0" smtClean="0"/>
              <a:t>I </a:t>
            </a:r>
            <a:r>
              <a:rPr lang="de-AT" sz="2400" b="1" dirty="0" err="1" smtClean="0"/>
              <a:t>have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no</a:t>
            </a:r>
            <a:r>
              <a:rPr lang="de-AT" sz="2400" b="1" dirty="0" smtClean="0"/>
              <a:t> potential </a:t>
            </a:r>
            <a:r>
              <a:rPr lang="de-AT" sz="2400" b="1" dirty="0" err="1" smtClean="0"/>
              <a:t>conflict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of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interest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to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report</a:t>
            </a:r>
            <a:endParaRPr lang="de-AT" sz="2400" b="1" dirty="0" smtClean="0"/>
          </a:p>
          <a:p>
            <a:pPr marL="0" indent="0">
              <a:buNone/>
            </a:pPr>
            <a:endParaRPr lang="de-AT" b="1" dirty="0"/>
          </a:p>
          <a:p>
            <a:pPr marL="0" indent="0">
              <a:buNone/>
            </a:pPr>
            <a:r>
              <a:rPr lang="de-AT" b="1" dirty="0">
                <a:latin typeface="Courier New" panose="02070309020205020404" pitchFamily="49" charset="0"/>
                <a:cs typeface="Courier New" panose="02070309020205020404" pitchFamily="49" charset="0"/>
              </a:rPr>
              <a:t>□	</a:t>
            </a:r>
            <a:r>
              <a:rPr lang="de-AT" sz="2400" b="1" dirty="0"/>
              <a:t>I </a:t>
            </a:r>
            <a:r>
              <a:rPr lang="de-AT" sz="2400" b="1" dirty="0" err="1" smtClean="0"/>
              <a:t>have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the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following</a:t>
            </a:r>
            <a:r>
              <a:rPr lang="de-AT" sz="2400" b="1" dirty="0" smtClean="0"/>
              <a:t> potential </a:t>
            </a:r>
            <a:r>
              <a:rPr lang="de-AT" sz="2400" b="1" dirty="0" err="1" smtClean="0"/>
              <a:t>conflict</a:t>
            </a:r>
            <a:r>
              <a:rPr lang="de-AT" sz="2400" b="1" dirty="0" smtClean="0"/>
              <a:t>(s) </a:t>
            </a:r>
            <a:r>
              <a:rPr lang="de-AT" sz="2400" b="1" dirty="0" err="1" smtClean="0"/>
              <a:t>of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interest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to</a:t>
            </a:r>
            <a:r>
              <a:rPr lang="de-AT" sz="2400" b="1" dirty="0" smtClean="0"/>
              <a:t> </a:t>
            </a:r>
            <a:r>
              <a:rPr lang="de-AT" sz="2400" b="1" dirty="0" err="1" smtClean="0"/>
              <a:t>report</a:t>
            </a:r>
            <a:endParaRPr lang="de-AT" sz="240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207839"/>
              </p:ext>
            </p:extLst>
          </p:nvPr>
        </p:nvGraphicFramePr>
        <p:xfrm>
          <a:off x="1837765" y="3471608"/>
          <a:ext cx="8584412" cy="227269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71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2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215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5AA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Name </a:t>
                      </a:r>
                      <a:r>
                        <a:rPr lang="de-DE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commercial</a:t>
                      </a:r>
                      <a:r>
                        <a:rPr lang="de-DE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5A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45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200" u="none" strike="noStrike" dirty="0" err="1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Receipt</a:t>
                      </a:r>
                      <a:r>
                        <a:rPr lang="de-DE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u="none" strike="noStrike" dirty="0" err="1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u="none" strike="noStrike" dirty="0" err="1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grants</a:t>
                      </a:r>
                      <a:r>
                        <a:rPr lang="de-DE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de-DE" sz="1200" u="none" strike="noStrike" dirty="0" err="1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lang="de-DE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u="none" strike="noStrike" dirty="0" err="1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supports</a:t>
                      </a:r>
                      <a:endParaRPr lang="de-DE" sz="1200" b="0" i="0" u="none" strike="noStrike" dirty="0">
                        <a:solidFill>
                          <a:srgbClr val="2D5AA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8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Receipt of honoraria or consultation fees</a:t>
                      </a:r>
                      <a:endParaRPr lang="en-US" sz="1200" b="0" i="0" u="none" strike="noStrike" dirty="0">
                        <a:solidFill>
                          <a:srgbClr val="2D5AA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83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Participation in a company sponsored speaker’s  bureau</a:t>
                      </a:r>
                      <a:endParaRPr lang="en-US" sz="1200" b="0" i="0" u="none" strike="noStrike" dirty="0">
                        <a:solidFill>
                          <a:srgbClr val="2D5AA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3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Stockshareholder</a:t>
                      </a:r>
                      <a:endParaRPr lang="de-DE" sz="1200" b="0" i="0" u="none" strike="noStrike" dirty="0">
                        <a:solidFill>
                          <a:srgbClr val="2D5AA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85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200" u="none" strike="noStrike" dirty="0" err="1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Spouse</a:t>
                      </a:r>
                      <a:r>
                        <a:rPr lang="de-DE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de-DE" sz="1200" u="none" strike="noStrike" dirty="0" err="1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</a:t>
                      </a:r>
                      <a:endParaRPr lang="de-DE" sz="1200" b="0" i="0" u="none" strike="noStrike" dirty="0">
                        <a:solidFill>
                          <a:srgbClr val="2D5AA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06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</a:t>
                      </a:r>
                      <a:r>
                        <a:rPr lang="de-DE" sz="1200" u="none" strike="noStrike" dirty="0" err="1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de-DE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de-DE" sz="1200" u="none" strike="noStrike" dirty="0" err="1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please</a:t>
                      </a:r>
                      <a:r>
                        <a:rPr lang="de-DE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200" u="none" strike="noStrike" dirty="0" err="1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specify</a:t>
                      </a:r>
                      <a:r>
                        <a:rPr lang="de-DE" sz="1200" u="none" strike="noStrike" dirty="0">
                          <a:solidFill>
                            <a:srgbClr val="2D5AA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200" b="0" i="0" u="none" strike="noStrike" dirty="0">
                        <a:solidFill>
                          <a:srgbClr val="2D5AA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5A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05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C2BCC7-9122-4E53-A12D-62CD3D6B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Headline </a:t>
            </a:r>
            <a:r>
              <a:rPr lang="de-AT" dirty="0" err="1"/>
              <a:t>dolor</a:t>
            </a:r>
            <a:r>
              <a:rPr lang="de-AT" dirty="0"/>
              <a:t> </a:t>
            </a:r>
            <a:r>
              <a:rPr lang="de-AT" dirty="0" err="1"/>
              <a:t>sit</a:t>
            </a:r>
            <a:r>
              <a:rPr lang="de-AT" dirty="0"/>
              <a:t> </a:t>
            </a:r>
            <a:r>
              <a:rPr lang="de-AT" dirty="0" err="1"/>
              <a:t>amet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E9C190-2FF5-4E1B-8B8F-03B2F797B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 dirty="0" err="1"/>
              <a:t>Lorem</a:t>
            </a:r>
            <a:r>
              <a:rPr lang="de-AT" b="1" dirty="0"/>
              <a:t> </a:t>
            </a:r>
            <a:r>
              <a:rPr lang="de-AT" b="1" dirty="0" err="1"/>
              <a:t>ipsum</a:t>
            </a:r>
            <a:r>
              <a:rPr lang="de-AT" b="1" dirty="0"/>
              <a:t> </a:t>
            </a:r>
            <a:r>
              <a:rPr lang="de-AT" b="1" dirty="0" err="1"/>
              <a:t>dolor</a:t>
            </a:r>
            <a:r>
              <a:rPr lang="de-AT" b="1" dirty="0"/>
              <a:t> </a:t>
            </a:r>
            <a:r>
              <a:rPr lang="de-AT" b="1" dirty="0" err="1"/>
              <a:t>sit</a:t>
            </a:r>
            <a:r>
              <a:rPr lang="de-AT" b="1" dirty="0"/>
              <a:t> </a:t>
            </a:r>
            <a:r>
              <a:rPr lang="de-AT" b="1" dirty="0" err="1"/>
              <a:t>amet</a:t>
            </a:r>
            <a:r>
              <a:rPr lang="de-AT" b="1" dirty="0"/>
              <a:t>, </a:t>
            </a:r>
            <a:r>
              <a:rPr lang="de-AT" b="1" dirty="0" err="1"/>
              <a:t>consectetur</a:t>
            </a:r>
            <a:r>
              <a:rPr lang="de-AT" b="1" dirty="0"/>
              <a:t> </a:t>
            </a:r>
            <a:r>
              <a:rPr lang="de-AT" b="1" dirty="0" err="1"/>
              <a:t>adipiscing</a:t>
            </a:r>
            <a:r>
              <a:rPr lang="de-AT" b="1" dirty="0"/>
              <a:t> </a:t>
            </a:r>
            <a:r>
              <a:rPr lang="de-AT" b="1" dirty="0" err="1"/>
              <a:t>elit</a:t>
            </a:r>
            <a:r>
              <a:rPr lang="de-AT" b="1" dirty="0"/>
              <a:t>. </a:t>
            </a:r>
          </a:p>
          <a:p>
            <a:pPr marL="0" indent="0">
              <a:buNone/>
            </a:pPr>
            <a:r>
              <a:rPr lang="de-AT" dirty="0" err="1"/>
              <a:t>Nullam</a:t>
            </a:r>
            <a:r>
              <a:rPr lang="de-AT" dirty="0"/>
              <a:t> </a:t>
            </a:r>
            <a:r>
              <a:rPr lang="de-AT" dirty="0" err="1"/>
              <a:t>dignissim</a:t>
            </a:r>
            <a:r>
              <a:rPr lang="de-AT" dirty="0"/>
              <a:t> </a:t>
            </a:r>
            <a:r>
              <a:rPr lang="de-AT" dirty="0" err="1"/>
              <a:t>luctus</a:t>
            </a:r>
            <a:r>
              <a:rPr lang="de-AT" dirty="0"/>
              <a:t> </a:t>
            </a:r>
            <a:r>
              <a:rPr lang="de-AT" dirty="0" err="1"/>
              <a:t>turpis</a:t>
            </a:r>
            <a:r>
              <a:rPr lang="de-AT" dirty="0"/>
              <a:t> </a:t>
            </a:r>
            <a:r>
              <a:rPr lang="de-AT" dirty="0" err="1"/>
              <a:t>eu</a:t>
            </a:r>
            <a:r>
              <a:rPr lang="de-AT" dirty="0"/>
              <a:t> </a:t>
            </a:r>
            <a:r>
              <a:rPr lang="de-AT" dirty="0" err="1"/>
              <a:t>rhoncus</a:t>
            </a:r>
            <a:r>
              <a:rPr lang="de-AT" dirty="0"/>
              <a:t>. </a:t>
            </a:r>
            <a:r>
              <a:rPr lang="de-AT" dirty="0" err="1"/>
              <a:t>Suspendisse</a:t>
            </a:r>
            <a:r>
              <a:rPr lang="de-AT" dirty="0"/>
              <a:t> </a:t>
            </a:r>
            <a:r>
              <a:rPr lang="de-AT" dirty="0" err="1"/>
              <a:t>lobortis</a:t>
            </a:r>
            <a:r>
              <a:rPr lang="de-AT" dirty="0"/>
              <a:t>, </a:t>
            </a:r>
            <a:r>
              <a:rPr lang="de-AT" dirty="0" err="1"/>
              <a:t>metus</a:t>
            </a:r>
            <a:r>
              <a:rPr lang="de-AT" dirty="0"/>
              <a:t> in </a:t>
            </a:r>
            <a:r>
              <a:rPr lang="de-AT" dirty="0" err="1"/>
              <a:t>imperdiet</a:t>
            </a:r>
            <a:r>
              <a:rPr lang="de-AT" dirty="0"/>
              <a:t> </a:t>
            </a:r>
            <a:r>
              <a:rPr lang="de-AT" dirty="0" err="1"/>
              <a:t>ultrices</a:t>
            </a:r>
            <a:r>
              <a:rPr lang="de-AT" dirty="0"/>
              <a:t>, </a:t>
            </a:r>
            <a:r>
              <a:rPr lang="de-AT" dirty="0" err="1"/>
              <a:t>dui</a:t>
            </a:r>
            <a:r>
              <a:rPr lang="de-AT" dirty="0"/>
              <a:t> </a:t>
            </a:r>
            <a:r>
              <a:rPr lang="de-AT" dirty="0" err="1"/>
              <a:t>diam</a:t>
            </a:r>
            <a:r>
              <a:rPr lang="de-AT" dirty="0"/>
              <a:t> </a:t>
            </a:r>
            <a:r>
              <a:rPr lang="de-AT" dirty="0" err="1"/>
              <a:t>viverra</a:t>
            </a:r>
            <a:r>
              <a:rPr lang="de-AT" dirty="0"/>
              <a:t> mi.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dirty="0" err="1"/>
              <a:t>Incommodo</a:t>
            </a:r>
            <a:r>
              <a:rPr lang="de-AT" dirty="0"/>
              <a:t> </a:t>
            </a:r>
            <a:r>
              <a:rPr lang="de-AT" dirty="0" err="1"/>
              <a:t>ligula</a:t>
            </a:r>
            <a:r>
              <a:rPr lang="de-AT" dirty="0"/>
              <a:t> </a:t>
            </a:r>
            <a:r>
              <a:rPr lang="de-AT" dirty="0" err="1"/>
              <a:t>tellus</a:t>
            </a:r>
            <a:r>
              <a:rPr lang="de-AT" dirty="0"/>
              <a:t> </a:t>
            </a:r>
            <a:r>
              <a:rPr lang="de-AT" dirty="0" err="1"/>
              <a:t>eget</a:t>
            </a:r>
            <a:r>
              <a:rPr lang="de-AT" dirty="0"/>
              <a:t> </a:t>
            </a:r>
            <a:r>
              <a:rPr lang="de-AT" dirty="0" err="1"/>
              <a:t>tellus</a:t>
            </a:r>
            <a:endParaRPr lang="de-AT" dirty="0"/>
          </a:p>
          <a:p>
            <a:r>
              <a:rPr lang="de-AT" dirty="0" err="1"/>
              <a:t>Quisque</a:t>
            </a:r>
            <a:r>
              <a:rPr lang="de-AT" dirty="0"/>
              <a:t> </a:t>
            </a:r>
            <a:r>
              <a:rPr lang="de-AT" dirty="0" err="1"/>
              <a:t>vel</a:t>
            </a:r>
            <a:r>
              <a:rPr lang="de-AT" dirty="0"/>
              <a:t> </a:t>
            </a:r>
            <a:r>
              <a:rPr lang="de-AT" dirty="0" err="1"/>
              <a:t>suscipit</a:t>
            </a:r>
            <a:r>
              <a:rPr lang="de-AT" dirty="0"/>
              <a:t> </a:t>
            </a:r>
            <a:r>
              <a:rPr lang="de-AT" dirty="0" err="1"/>
              <a:t>urna</a:t>
            </a:r>
            <a:endParaRPr lang="de-AT" dirty="0"/>
          </a:p>
          <a:p>
            <a:r>
              <a:rPr lang="de-AT" dirty="0" err="1"/>
              <a:t>Aliquam</a:t>
            </a:r>
            <a:r>
              <a:rPr lang="de-AT" dirty="0"/>
              <a:t> </a:t>
            </a:r>
            <a:r>
              <a:rPr lang="de-AT" dirty="0" err="1"/>
              <a:t>volutpat</a:t>
            </a:r>
            <a:r>
              <a:rPr lang="de-AT" dirty="0"/>
              <a:t> ante </a:t>
            </a:r>
            <a:r>
              <a:rPr lang="de-AT" dirty="0" err="1"/>
              <a:t>id</a:t>
            </a:r>
            <a:r>
              <a:rPr lang="de-AT" dirty="0"/>
              <a:t> </a:t>
            </a:r>
            <a:r>
              <a:rPr lang="de-AT" dirty="0" err="1"/>
              <a:t>sagittis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67156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C2BCC7-9122-4E53-A12D-62CD3D6B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Headline </a:t>
            </a:r>
            <a:r>
              <a:rPr lang="de-AT" dirty="0" err="1"/>
              <a:t>dolor</a:t>
            </a:r>
            <a:r>
              <a:rPr lang="de-AT" dirty="0"/>
              <a:t> </a:t>
            </a:r>
            <a:r>
              <a:rPr lang="de-AT" dirty="0" err="1"/>
              <a:t>sit</a:t>
            </a:r>
            <a:r>
              <a:rPr lang="de-AT" dirty="0"/>
              <a:t> </a:t>
            </a:r>
            <a:r>
              <a:rPr lang="de-AT" dirty="0" err="1"/>
              <a:t>amet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E9C190-2FF5-4E1B-8B8F-03B2F797B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b="1" dirty="0" err="1"/>
              <a:t>Lorem</a:t>
            </a:r>
            <a:r>
              <a:rPr lang="de-AT" b="1" dirty="0"/>
              <a:t> </a:t>
            </a:r>
            <a:r>
              <a:rPr lang="de-AT" b="1" dirty="0" err="1"/>
              <a:t>ipsum</a:t>
            </a:r>
            <a:r>
              <a:rPr lang="de-AT" b="1" dirty="0"/>
              <a:t> </a:t>
            </a:r>
            <a:r>
              <a:rPr lang="de-AT" b="1" dirty="0" err="1"/>
              <a:t>dolor</a:t>
            </a:r>
            <a:r>
              <a:rPr lang="de-AT" b="1" dirty="0"/>
              <a:t> </a:t>
            </a:r>
            <a:r>
              <a:rPr lang="de-AT" b="1" dirty="0" err="1"/>
              <a:t>sit</a:t>
            </a:r>
            <a:r>
              <a:rPr lang="de-AT" b="1" dirty="0"/>
              <a:t> </a:t>
            </a:r>
            <a:r>
              <a:rPr lang="de-AT" b="1" dirty="0" err="1"/>
              <a:t>amet</a:t>
            </a:r>
            <a:r>
              <a:rPr lang="de-AT" b="1" dirty="0"/>
              <a:t>, </a:t>
            </a:r>
            <a:r>
              <a:rPr lang="de-AT" b="1" dirty="0" err="1"/>
              <a:t>consectetur</a:t>
            </a:r>
            <a:r>
              <a:rPr lang="de-AT" b="1" dirty="0"/>
              <a:t> </a:t>
            </a:r>
            <a:r>
              <a:rPr lang="de-AT" b="1" dirty="0" err="1"/>
              <a:t>adipiscing</a:t>
            </a:r>
            <a:r>
              <a:rPr lang="de-AT" b="1" dirty="0"/>
              <a:t> </a:t>
            </a:r>
            <a:r>
              <a:rPr lang="de-AT" b="1" dirty="0" err="1"/>
              <a:t>elit</a:t>
            </a:r>
            <a:r>
              <a:rPr lang="de-AT" b="1" dirty="0"/>
              <a:t>. </a:t>
            </a:r>
          </a:p>
          <a:p>
            <a:pPr marL="0" indent="0">
              <a:buNone/>
            </a:pPr>
            <a:r>
              <a:rPr lang="de-AT" dirty="0" err="1"/>
              <a:t>Nullam</a:t>
            </a:r>
            <a:r>
              <a:rPr lang="de-AT" dirty="0"/>
              <a:t> </a:t>
            </a:r>
            <a:r>
              <a:rPr lang="de-AT" dirty="0" err="1"/>
              <a:t>dignissim</a:t>
            </a:r>
            <a:r>
              <a:rPr lang="de-AT" dirty="0"/>
              <a:t> </a:t>
            </a:r>
            <a:r>
              <a:rPr lang="de-AT" dirty="0" err="1"/>
              <a:t>luctus</a:t>
            </a:r>
            <a:r>
              <a:rPr lang="de-AT" dirty="0"/>
              <a:t> </a:t>
            </a:r>
            <a:r>
              <a:rPr lang="de-AT" dirty="0" err="1"/>
              <a:t>turpis</a:t>
            </a:r>
            <a:r>
              <a:rPr lang="de-AT" dirty="0"/>
              <a:t> </a:t>
            </a:r>
            <a:r>
              <a:rPr lang="de-AT" dirty="0" err="1"/>
              <a:t>eu</a:t>
            </a:r>
            <a:r>
              <a:rPr lang="de-AT" dirty="0"/>
              <a:t> </a:t>
            </a:r>
            <a:r>
              <a:rPr lang="de-AT" dirty="0" err="1"/>
              <a:t>rhoncus</a:t>
            </a:r>
            <a:r>
              <a:rPr lang="de-AT" dirty="0"/>
              <a:t>. </a:t>
            </a:r>
            <a:r>
              <a:rPr lang="de-AT" dirty="0" err="1"/>
              <a:t>Suspendisse</a:t>
            </a:r>
            <a:r>
              <a:rPr lang="de-AT" dirty="0"/>
              <a:t> </a:t>
            </a:r>
            <a:r>
              <a:rPr lang="de-AT" dirty="0" err="1"/>
              <a:t>lobortis</a:t>
            </a:r>
            <a:r>
              <a:rPr lang="de-AT" dirty="0"/>
              <a:t>, </a:t>
            </a:r>
            <a:r>
              <a:rPr lang="de-AT" dirty="0" err="1"/>
              <a:t>metus</a:t>
            </a:r>
            <a:r>
              <a:rPr lang="de-AT" dirty="0"/>
              <a:t> in </a:t>
            </a:r>
            <a:r>
              <a:rPr lang="de-AT" dirty="0" err="1"/>
              <a:t>imperdiet</a:t>
            </a:r>
            <a:r>
              <a:rPr lang="de-AT" dirty="0"/>
              <a:t> </a:t>
            </a:r>
            <a:r>
              <a:rPr lang="de-AT" dirty="0" err="1"/>
              <a:t>ultrices</a:t>
            </a:r>
            <a:r>
              <a:rPr lang="de-AT" dirty="0"/>
              <a:t>, </a:t>
            </a:r>
            <a:r>
              <a:rPr lang="de-AT" dirty="0" err="1"/>
              <a:t>dui</a:t>
            </a:r>
            <a:r>
              <a:rPr lang="de-AT" dirty="0"/>
              <a:t> </a:t>
            </a:r>
            <a:r>
              <a:rPr lang="de-AT" dirty="0" err="1"/>
              <a:t>diam</a:t>
            </a:r>
            <a:r>
              <a:rPr lang="de-AT" dirty="0"/>
              <a:t> </a:t>
            </a:r>
            <a:r>
              <a:rPr lang="de-AT" dirty="0" err="1"/>
              <a:t>viverra</a:t>
            </a:r>
            <a:r>
              <a:rPr lang="de-AT" dirty="0"/>
              <a:t> mi.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dirty="0" err="1"/>
              <a:t>Incommodo</a:t>
            </a:r>
            <a:r>
              <a:rPr lang="de-AT" dirty="0"/>
              <a:t> </a:t>
            </a:r>
            <a:r>
              <a:rPr lang="de-AT" dirty="0" err="1"/>
              <a:t>ligula</a:t>
            </a:r>
            <a:r>
              <a:rPr lang="de-AT" dirty="0"/>
              <a:t> </a:t>
            </a:r>
            <a:r>
              <a:rPr lang="de-AT" dirty="0" err="1"/>
              <a:t>tellus</a:t>
            </a:r>
            <a:r>
              <a:rPr lang="de-AT" dirty="0"/>
              <a:t> </a:t>
            </a:r>
            <a:r>
              <a:rPr lang="de-AT" dirty="0" err="1"/>
              <a:t>eget</a:t>
            </a:r>
            <a:r>
              <a:rPr lang="de-AT" dirty="0"/>
              <a:t> </a:t>
            </a:r>
            <a:r>
              <a:rPr lang="de-AT" dirty="0" err="1"/>
              <a:t>tellus</a:t>
            </a:r>
            <a:endParaRPr lang="de-AT" dirty="0"/>
          </a:p>
          <a:p>
            <a:r>
              <a:rPr lang="de-AT" dirty="0" err="1"/>
              <a:t>Quisque</a:t>
            </a:r>
            <a:r>
              <a:rPr lang="de-AT" dirty="0"/>
              <a:t> </a:t>
            </a:r>
            <a:r>
              <a:rPr lang="de-AT" dirty="0" err="1"/>
              <a:t>vel</a:t>
            </a:r>
            <a:r>
              <a:rPr lang="de-AT" dirty="0"/>
              <a:t> </a:t>
            </a:r>
            <a:r>
              <a:rPr lang="de-AT" dirty="0" err="1"/>
              <a:t>suscipit</a:t>
            </a:r>
            <a:r>
              <a:rPr lang="de-AT" dirty="0"/>
              <a:t> </a:t>
            </a:r>
            <a:r>
              <a:rPr lang="de-AT" dirty="0" err="1"/>
              <a:t>urna</a:t>
            </a:r>
            <a:endParaRPr lang="de-AT" dirty="0"/>
          </a:p>
          <a:p>
            <a:r>
              <a:rPr lang="de-AT" dirty="0" err="1"/>
              <a:t>Aliquam</a:t>
            </a:r>
            <a:r>
              <a:rPr lang="de-AT" dirty="0"/>
              <a:t> </a:t>
            </a:r>
            <a:r>
              <a:rPr lang="de-AT" dirty="0" err="1"/>
              <a:t>volutpat</a:t>
            </a:r>
            <a:r>
              <a:rPr lang="de-AT" dirty="0"/>
              <a:t> ante </a:t>
            </a:r>
            <a:r>
              <a:rPr lang="de-AT" dirty="0" err="1"/>
              <a:t>id</a:t>
            </a:r>
            <a:r>
              <a:rPr lang="de-AT" dirty="0"/>
              <a:t> </a:t>
            </a:r>
            <a:r>
              <a:rPr lang="de-AT" dirty="0" err="1"/>
              <a:t>sagittis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6622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Breitbild</PresentationFormat>
  <Paragraphs>33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Courier New</vt:lpstr>
      <vt:lpstr>Office</vt:lpstr>
      <vt:lpstr>Headline lorem  ipsum dolor sit amet</vt:lpstr>
      <vt:lpstr>Conflict of Interest Disclosure</vt:lpstr>
      <vt:lpstr>Headline dolor sit amet</vt:lpstr>
      <vt:lpstr>Headline dolor sit amet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Kastner-Galle</dc:creator>
  <cp:lastModifiedBy>Barbara Obritzhauser</cp:lastModifiedBy>
  <cp:revision>15</cp:revision>
  <dcterms:created xsi:type="dcterms:W3CDTF">2020-12-22T14:21:51Z</dcterms:created>
  <dcterms:modified xsi:type="dcterms:W3CDTF">2022-05-17T08:59:41Z</dcterms:modified>
</cp:coreProperties>
</file>